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72" r:id="rId9"/>
    <p:sldId id="264" r:id="rId10"/>
    <p:sldId id="265" r:id="rId11"/>
    <p:sldId id="266" r:id="rId12"/>
    <p:sldId id="277" r:id="rId13"/>
    <p:sldId id="267" r:id="rId14"/>
    <p:sldId id="268" r:id="rId15"/>
    <p:sldId id="270" r:id="rId16"/>
    <p:sldId id="273" r:id="rId17"/>
    <p:sldId id="274" r:id="rId18"/>
    <p:sldId id="275" r:id="rId19"/>
    <p:sldId id="278" r:id="rId20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l-SI" smtClean="0"/>
              <a:t>Kliknite, če želite urediti slog podnaslova matrice</a:t>
            </a:r>
            <a:endParaRPr kumimoji="0" lang="en-US"/>
          </a:p>
        </p:txBody>
      </p:sp>
      <p:sp>
        <p:nvSpPr>
          <p:cNvPr id="28" name="Naslov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cxnSp>
        <p:nvCxnSpPr>
          <p:cNvPr id="8" name="Raven konek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aven konek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a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grada datuma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16" name="Ograda številke diapozitiva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17" name="Ograda no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l-S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grada vsebine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14" name="Ograda datuma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15" name="Ograda številke diapozitiva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16" name="Ograda nog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17" name="Naslov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grada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cxnSp>
        <p:nvCxnSpPr>
          <p:cNvPr id="7" name="Raven konek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11" name="Ograda vsebine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13" name="Ograda vsebine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grada številke diapoz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8" name="Ograda no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grada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32" name="Ograda vsebine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34" name="Ograda vsebine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12" name="Ograda besedila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cxnSp>
        <p:nvCxnSpPr>
          <p:cNvPr id="10" name="Raven konek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aven konek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4" name="Ograda no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Ograda številke diapoz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3" name="Ograda no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Ograda številke diapoz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grada vsebine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sl-SI" smtClean="0"/>
              <a:t>Kliknite, če želite urediti sloge besedila matrice</a:t>
            </a:r>
          </a:p>
          <a:p>
            <a:pPr lvl="1" eaLnBrk="1" latinLnBrk="0" hangingPunct="1"/>
            <a:r>
              <a:rPr lang="sl-SI" smtClean="0"/>
              <a:t>Druga raven</a:t>
            </a:r>
          </a:p>
          <a:p>
            <a:pPr lvl="2" eaLnBrk="1" latinLnBrk="0" hangingPunct="1"/>
            <a:r>
              <a:rPr lang="sl-SI" smtClean="0"/>
              <a:t>Tretja raven</a:t>
            </a:r>
          </a:p>
          <a:p>
            <a:pPr lvl="3" eaLnBrk="1" latinLnBrk="0" hangingPunct="1"/>
            <a:r>
              <a:rPr lang="sl-SI" smtClean="0"/>
              <a:t>Četrta raven</a:t>
            </a:r>
          </a:p>
          <a:p>
            <a:pPr lvl="4" eaLnBrk="1" latinLnBrk="0" hangingPunct="1"/>
            <a:r>
              <a:rPr lang="sl-SI" smtClean="0"/>
              <a:t>Peta raven</a:t>
            </a:r>
            <a:endParaRPr kumimoji="0" lang="en-US"/>
          </a:p>
        </p:txBody>
      </p:sp>
      <p:sp>
        <p:nvSpPr>
          <p:cNvPr id="3" name="Ograda besedila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31" name="Naslov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8" name="Ograda datuma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10" name="Ograda no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sl-S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sl-SI" smtClean="0"/>
              <a:t>Kliknite ikono, če želite dodati sliko</a:t>
            </a:r>
            <a:endParaRPr kumimoji="0" lang="en-US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</p:txBody>
      </p:sp>
      <p:sp>
        <p:nvSpPr>
          <p:cNvPr id="8" name="Ograda datum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9" name="Ograda številke diapozitiva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10" name="Ograda no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l-S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grada besedila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l-SI" smtClean="0"/>
              <a:t>Kliknite, če želite urediti sloge besedila matrice</a:t>
            </a:r>
          </a:p>
          <a:p>
            <a:pPr lvl="1" eaLnBrk="1" latinLnBrk="0" hangingPunct="1"/>
            <a:r>
              <a:rPr kumimoji="0" lang="sl-SI" smtClean="0"/>
              <a:t>Druga raven</a:t>
            </a:r>
          </a:p>
          <a:p>
            <a:pPr lvl="2" eaLnBrk="1" latinLnBrk="0" hangingPunct="1"/>
            <a:r>
              <a:rPr kumimoji="0" lang="sl-SI" smtClean="0"/>
              <a:t>Tretja raven</a:t>
            </a:r>
          </a:p>
          <a:p>
            <a:pPr lvl="3" eaLnBrk="1" latinLnBrk="0" hangingPunct="1"/>
            <a:r>
              <a:rPr kumimoji="0" lang="sl-SI" smtClean="0"/>
              <a:t>Četrta raven</a:t>
            </a:r>
          </a:p>
          <a:p>
            <a:pPr lvl="4" eaLnBrk="1" latinLnBrk="0" hangingPunct="1"/>
            <a:r>
              <a:rPr kumimoji="0" lang="sl-SI" smtClean="0"/>
              <a:t>Peta raven</a:t>
            </a:r>
            <a:endParaRPr kumimoji="0" lang="en-US"/>
          </a:p>
        </p:txBody>
      </p:sp>
      <p:sp>
        <p:nvSpPr>
          <p:cNvPr id="24" name="Ograda datuma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50485AF-6A22-40BB-A8AD-945328BF1EA3}" type="datetimeFigureOut">
              <a:rPr lang="sl-SI" smtClean="0"/>
              <a:pPr/>
              <a:t>2.6.2013</a:t>
            </a:fld>
            <a:endParaRPr lang="sl-SI"/>
          </a:p>
        </p:txBody>
      </p:sp>
      <p:sp>
        <p:nvSpPr>
          <p:cNvPr id="10" name="Ograda nog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sl-SI"/>
          </a:p>
        </p:txBody>
      </p:sp>
      <p:sp>
        <p:nvSpPr>
          <p:cNvPr id="22" name="Ograda številke diapozitiva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82E566B-0A64-4E2F-AF22-62B430E3CCBC}" type="slidenum">
              <a:rPr lang="sl-SI" smtClean="0"/>
              <a:pPr/>
              <a:t>‹#›</a:t>
            </a:fld>
            <a:endParaRPr lang="sl-SI"/>
          </a:p>
        </p:txBody>
      </p:sp>
      <p:sp>
        <p:nvSpPr>
          <p:cNvPr id="5" name="Ograda naslova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sl-SI" smtClean="0"/>
              <a:t>Kliknite, če želite urediti slog naslova matrice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КОМОРА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СОЦИЈАЛНЕ ЗАШТИТЕ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79512" y="1268760"/>
            <a:ext cx="8305800" cy="1981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sz="2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ПРАВИЛНИК О ЛИЦЕНЦИРАЊУ СТРУЧНИХ РАДНИКА</a:t>
            </a:r>
            <a:endParaRPr lang="sl-SI" sz="54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0716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ОРГАНИЗОВАЊЕ ОКРУЛИХ СТОЛОВА,ТРИБИНА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ОБЈАВЉИВАЊЕ РАДОВА У ЧАСОПИСИМА,МОНОГРАФИЈАМА....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УРЕДНИШТВО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СТИЦАЊЕ БОДОВА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67200"/>
          </a:xfrm>
        </p:spPr>
        <p:txBody>
          <a:bodyPr/>
          <a:lstStyle/>
          <a:p>
            <a:pPr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ПАСИВНО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УЧЕШЋЕ  У СВОЈСТВУ СЛУШАОЦА НА: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КОНГРЕСИМА,СТРУЧНИМ И НАУЧНИМ СКУПОВИМА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ТРИБИНАМА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ОКРУГЛИМ СТОЛОВИМА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ЕДУКАЦИЈАМА БЕЗ ПРОВЕРЕ ЗНАЊА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32384"/>
          </a:xfrm>
        </p:spPr>
        <p:txBody>
          <a:bodyPr>
            <a:normAutofit fontScale="90000"/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СТИЦАЊЕ БОДОВА</a:t>
            </a:r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sl-S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ИНСПЕКЦИЈА</a:t>
            </a:r>
          </a:p>
          <a:p>
            <a:pPr marL="514350" indent="-514350">
              <a:buFont typeface="+mj-lt"/>
              <a:buAutoNum type="arabicPeriod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НАДЛЕЖНИ ОРГАН КОМОРЕ</a:t>
            </a:r>
          </a:p>
          <a:p>
            <a:pPr marL="514350" indent="-514350">
              <a:buFont typeface="+mj-lt"/>
              <a:buAutoNum type="arabicPeriod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НАДЛЕЖНИ ОРГАН-ЗДРАВСТВЕНА СПОСОБНОСТ</a:t>
            </a:r>
          </a:p>
          <a:p>
            <a:pPr marL="514350" indent="-514350">
              <a:buFont typeface="+mj-lt"/>
              <a:buAutoNum type="arabicPeriod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НАДЗОР</a:t>
            </a:r>
          </a:p>
          <a:p>
            <a:pPr marL="514350" indent="-514350">
              <a:buFont typeface="+mj-lt"/>
              <a:buAutoNum type="arabicPeriod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ЕТИЧКИ ОДБОР</a:t>
            </a:r>
          </a:p>
          <a:p>
            <a:pPr marL="514350" indent="-514350"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(1,2,4,5,)МОЖЕ ДА ОБАВЊА ПОСЛОВЕ УЗ НАДЗОР МЕНТОРА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СУСПЕНЗИЈА ЛИЦЕНЦЕ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23184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ПОВЕРЕН ПОСАО КОМОРИ СОЦИЈАЛНЕ ЗАШТИТЕ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ПРИЈАВА СЕ ПОДНОСИ КОМОРИ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КОМОРА ВОДИ РЕГИСТАР ИЗДАТИХ,ОБНОВЉЕНИХ И СУСПЕНДОВАНИХ ЛИЦЕНЦИ</a:t>
            </a:r>
          </a:p>
          <a:p>
            <a:pPr>
              <a:buNone/>
            </a:pPr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ИЗДАВАЊЕ ЛИЦЕНЦИ</a:t>
            </a:r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23184"/>
          </a:xfrm>
        </p:spPr>
        <p:txBody>
          <a:bodyPr>
            <a:normAutofit/>
          </a:bodyPr>
          <a:lstStyle/>
          <a:p>
            <a:pPr lvl="0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Потврда  организације у којој је запослен/а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Копија  дипломе о стеченом звању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Копија  уверења о положеном стручном/пр</a:t>
            </a:r>
            <a:r>
              <a:rPr lang="sl-SI" dirty="0" err="1" smtClean="0">
                <a:latin typeface="Times New Roman" pitchFamily="18" charset="0"/>
                <a:cs typeface="Times New Roman" pitchFamily="18" charset="0"/>
              </a:rPr>
              <a:t>aвосудном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испиту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Копија  уговора о раду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Копија  уверења о завршеном одговарајућем акредитованом програму 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Очитана  лична  карта ( фотокопија старих л.к.)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Уплатницу надокнаде за издавање лиценце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ПОТРЕБНА ДОКУМЕНТАЦИЈА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51176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ЧЛАНСТВО У КОМОРИ ЈЕ ДОБРОВОЉНО</a:t>
            </a: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ЧЛАНОВИ КОМОРЕ ОСТВАРУЈУ ПОГОДНОСТИ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КОД ИЗДАВАЊА ЛИЦЕНЦИ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ПОЛАГАЊА ИСПИТА ЗА ЛИЦЕНЦУ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ЕДУКАЦИЈА-ПОСРЕДОВАЊЕ У ОРГАНИЗОВАЊУ,ПОПУСТИ ЗА КОТИЗАЦИЈЕ....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БЛАГОВРЕМЕНО ОБАВЕШТАВАЊЕ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СТИЧУ ПРАВО ДА БИРАЈУ И БУДУ БИРАНИ У ОРГАНЕ КОМОРЕ</a:t>
            </a:r>
          </a:p>
          <a:p>
            <a:pPr>
              <a:buFont typeface="Wingdings" pitchFamily="2" charset="2"/>
              <a:buChar char="v"/>
            </a:pPr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ЧЛАНОВИ КОМОРЕ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ЧЛАН  КОМОРЕ  УПЛАЋУЈЕ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ЧЛАНАРИНУ 350 дин.МЕСЕЧНО,НЕЗАПОСЛЕНИ 350 дин.ГОДИШЊЕ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НАДОКНАДУ ОД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ДИН.ЗА УПИС У РЕГИСТАР КОМОРЕ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ОСТВАРУЈЕ ПРАВО НА БЕСПЛАТНУ ЛИЦЕНЦУ, ЛЕГИТИМАЦИЈУ И УВЕРЕЊА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НАДОКНАДУ ЗА ИСПИТ ЗА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ЛИЦЕНЦУ-4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дин.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ЛИЦЕНЦА ЗА СУПЕРВИЗОРЕ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l-SI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smtClean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дин.</a:t>
            </a:r>
          </a:p>
          <a:p>
            <a:pPr>
              <a:buFont typeface="Wingdings" pitchFamily="2" charset="2"/>
              <a:buChar char="v"/>
            </a:pPr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ИЗНОСИ НАДОКНАДА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  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ОСТАЛИ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НАДОКНАДА ЗА ЛИЦЕНЦУ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дин.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НЕ ПЛАЋАЈУ УПИС У РЕГИСТАР ЛИЦЕНЦИ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ИСПИТ ЗА ЛИЦЕНЦУ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дин.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ПОВТРДЕ И УВЕРЕЊА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000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дин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ЛИЦЕНЦА ЗА СУПЕРВИЗОРЕ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000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дин.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ИЗНОСИ</a:t>
            </a:r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НАДОКНАДА</a:t>
            </a:r>
            <a:endParaRPr lang="sl-S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35152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ЗАКОНОМ РЕГУЛИСАНО</a:t>
            </a:r>
          </a:p>
          <a:p>
            <a:pPr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  ГОДИНУ ДАНА ОД ОСНИВАЊА КОМОРЕ</a:t>
            </a: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ЈАНУАР 2014.ГОДИНЕ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РОК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     </a:t>
            </a: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    КОМОРА СОЦИЈАЛНЕ ЗАШТИТЕ</a:t>
            </a:r>
          </a:p>
          <a:p>
            <a:pPr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     БЕОГРАД,ТЕРАЗИЈЕ 41</a:t>
            </a: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Тел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:  011/33 43 272;  32 414 63; 33 42 028</a:t>
            </a:r>
          </a:p>
          <a:p>
            <a:pPr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Е-пошта: </a:t>
            </a:r>
            <a:r>
              <a:rPr lang="sl-SI" sz="3200" dirty="0" smtClean="0">
                <a:latin typeface="Times New Roman" pitchFamily="18" charset="0"/>
                <a:cs typeface="Times New Roman" pitchFamily="18" charset="0"/>
              </a:rPr>
              <a:t>komora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sz@minrzs.gov.rs</a:t>
            </a:r>
          </a:p>
          <a:p>
            <a:pPr>
              <a:buNone/>
            </a:pPr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КОНТАКТ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07160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ОСНОВНИ СТРУЧНИ ПОСЛОВИ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СПЕЦИЈАЛИЗОВАНИ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СУПЕРВИЗИЈСКИ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ПРАВНИ ПОСЛОВИ</a:t>
            </a:r>
          </a:p>
          <a:p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СТРУЧНИ ПОСЛОВИ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35152"/>
          </a:xfrm>
        </p:spPr>
        <p:txBody>
          <a:bodyPr>
            <a:normAutofit fontScale="92500" lnSpcReduction="20000"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ОСНОВНА</a:t>
            </a: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ЗАВРШЕНЕ СТУДИЈЕ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АКРЕДИТОВАН ПРОГРАМ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РАДНО ИСКУСТВО 1 ГОДИНА У СОЦИЈАЛНОЈ ЗАШТИТИ</a:t>
            </a:r>
          </a:p>
          <a:p>
            <a:pPr>
              <a:buFont typeface="Wingdings" pitchFamily="2" charset="2"/>
              <a:buChar char="v"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СТУДИЈЕ  ДРУГОГ СТЕПЕНА КОЈЕ У САДРЖАЈУ ИМАЈУ СПЕЦИФИЧНА ЗНАЊА ЗА КОНКРЕТАН ПОСАО</a:t>
            </a:r>
          </a:p>
          <a:p>
            <a:pPr>
              <a:buFont typeface="Wingdings" pitchFamily="2" charset="2"/>
              <a:buChar char="Ø"/>
            </a:pPr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УСЛОВИ ЗА ИЗДАВАЊЕ ЛИЦЕНЦИ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51176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СПЕЦИЈАЛИЗОВАНИ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ПОСЛОВИ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АКАДЕМСКЕ СТУДИЈЕ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АКРЕДИТОВАН ПРОГРАМ-ЗА КОНКРЕТАН СПЕЦИЈАЛИЗОВАН ПОСАО-ПРУЖАЊЕ УСЛУГЕ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РАДНО ИСКУСТВО  1  ГОДИНА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УСЛОВИ ЗА ИЗДАВАЊЕ ЛИЦЕНЦИ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179168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СУПЕРВИЗИСКИ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ПОСЛОВИ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ЛИЦЕНЦА ЗА ОСНОВНЕ ПОСЛОВЕ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РАДНО ИСКУСТВО-</a:t>
            </a:r>
            <a:r>
              <a:rPr lang="sl-SI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ГОДИНА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АКРЕДИТОВАНИ  ПРОГРАМ ЗА СУПЕРВИЗИЈУ</a:t>
            </a:r>
          </a:p>
          <a:p>
            <a:pPr>
              <a:buFont typeface="Wingdings" pitchFamily="2" charset="2"/>
              <a:buChar char="v"/>
            </a:pPr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УСЛОВИ ЗА ИЗДАВАЊЕ ЛИЦЕНЦИ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51176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ПРАВНИ  ПОСЛОВИ</a:t>
            </a: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ЗАВРШЕНЕ СТУДИЈЕ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РАДНО ИСКУСТВО- 1 ГОДИНА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АКРЕДИТОВАНИ  ПРОГРАМ</a:t>
            </a:r>
          </a:p>
          <a:p>
            <a:pPr>
              <a:buFont typeface="Wingdings" pitchFamily="2" charset="2"/>
              <a:buChar char="v"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СТРУЧНИ ИСПИТ,ПРАВОСУДНИ ЈЕ ИЗЈЕДНАЧЕН СА ИСПИТОМ ЗА ЛИЦЕНЦУ</a:t>
            </a:r>
          </a:p>
          <a:p>
            <a:pPr>
              <a:buFont typeface="Wingdings" pitchFamily="2" charset="2"/>
              <a:buChar char="v"/>
            </a:pPr>
            <a:endParaRPr lang="sr-Cyrl-RS" dirty="0" smtClean="0"/>
          </a:p>
          <a:p>
            <a:pPr>
              <a:buFont typeface="Wingdings" pitchFamily="2" charset="2"/>
              <a:buChar char="Ø"/>
            </a:pPr>
            <a:endParaRPr lang="sr-Cyrl-RS" dirty="0" smtClean="0"/>
          </a:p>
          <a:p>
            <a:pPr>
              <a:buFont typeface="Wingdings" pitchFamily="2" charset="2"/>
              <a:buChar char="v"/>
            </a:pPr>
            <a:endParaRPr lang="sr-Cyrl-RS" dirty="0" smtClean="0"/>
          </a:p>
          <a:p>
            <a:pPr>
              <a:buFont typeface="Wingdings" pitchFamily="2" charset="2"/>
              <a:buChar char="v"/>
            </a:pPr>
            <a:endParaRPr lang="sr-Cyrl-RS" dirty="0" smtClean="0"/>
          </a:p>
          <a:p>
            <a:pPr>
              <a:buFont typeface="Wingdings" pitchFamily="2" charset="2"/>
              <a:buChar char="Ø"/>
            </a:pPr>
            <a:endParaRPr lang="sr-Cyrl-RS" dirty="0" smtClean="0"/>
          </a:p>
          <a:p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УСЛОВИ ЗА ИЗДАВАЊЕ ЛИЦЕНЦИ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63144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ЛИЦЕНЦА СЕ ИЗДАЈЕ НА ВРЕМЕНСКИ ПЕРИОД ОД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ГОДИНА</a:t>
            </a: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 ТОКУ ВАЖЕЊА ЛИЦЕНЦЕ САКУПЉАЈУ СЕ БОДОВИ</a:t>
            </a: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БРОЈ БОДОВА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120</a:t>
            </a:r>
            <a:endParaRPr lang="sl-SI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СУПЕРВИЗОРИ ДОДАТНИХ 40 БОДОВА</a:t>
            </a:r>
          </a:p>
          <a:p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ОБНОВА ЛИЦЕНЦЕ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39208"/>
          </a:xfrm>
        </p:spPr>
        <p:txBody>
          <a:bodyPr>
            <a:normAutofit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 ПРВЕ ТРИ ГОДИНЕ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30%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БОДОВА-ПРЕПОРУКА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АКТИВНО ПРИКУПЉАЊЕ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30% БОДОВА-ЗА ОБАВЉАЊЕ ОСНОВНИХ И ПРАВНИХ ПОСЛОВА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АКТИВНО ПРИКУПЉАЊЕ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40%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БОДОВА-У ОБЛАСТИ СПЕЦИЈАЛИЗОВАНИХ </a:t>
            </a:r>
            <a:r>
              <a:rPr lang="sl-SI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ПОСЛОВА</a:t>
            </a:r>
            <a:endParaRPr lang="sl-SI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ДОДАТНИХ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 40%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 ОБАВЉАЊЕ СУПЕРВИЗИЈСКИХ ПОСЛОВА</a:t>
            </a:r>
          </a:p>
          <a:p>
            <a:endParaRPr lang="sl-SI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ДОДАТНИ УСЛОВИ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vsebin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АКТИВНО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НАУЧНА,СПЕЦИЈАЛИСТИЧКА И СТРУЧНА ЗВАЊА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ПРЕДАВАЊА НА ДОМАЋИМ И МЕЂУНАРОДНИМ СКУПОВИМА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ПРОГРАМИ ОБУКЕ,АУТОРИ СА ПРОВЕРОМ ЗНАЊА/БЕЗ ПРОВЕРЕ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СЕРТИФИКОВАНИ ТРЕНЕР</a:t>
            </a:r>
          </a:p>
          <a:p>
            <a:pPr>
              <a:buFont typeface="Wingdings" pitchFamily="2" charset="2"/>
              <a:buChar char="v"/>
            </a:pP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ПРОГРАМИ ОБУКЕ-УЧЕСНИК</a:t>
            </a:r>
            <a:endParaRPr lang="sl-SI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СТИЦАЊЕ БОДОВА</a:t>
            </a:r>
            <a:endParaRPr lang="sl-SI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r">
  <a:themeElements>
    <a:clrScheme name="Papi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371</TotalTime>
  <Words>464</Words>
  <Application>Microsoft Office PowerPoint</Application>
  <PresentationFormat>Diaprojekcija na zaslonu (4:3)</PresentationFormat>
  <Paragraphs>133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diapozitivov</vt:lpstr>
      </vt:variant>
      <vt:variant>
        <vt:i4>19</vt:i4>
      </vt:variant>
    </vt:vector>
  </HeadingPairs>
  <TitlesOfParts>
    <vt:vector size="20" baseType="lpstr">
      <vt:lpstr>Papir</vt:lpstr>
      <vt:lpstr>ПРАВИЛНИК О ЛИЦЕНЦИРАЊУ СТРУЧНИХ РАДНИКА</vt:lpstr>
      <vt:lpstr>СТРУЧНИ ПОСЛОВИ</vt:lpstr>
      <vt:lpstr>УСЛОВИ ЗА ИЗДАВАЊЕ ЛИЦЕНЦИ</vt:lpstr>
      <vt:lpstr>УСЛОВИ ЗА ИЗДАВАЊЕ ЛИЦЕНЦИ</vt:lpstr>
      <vt:lpstr>УСЛОВИ ЗА ИЗДАВАЊЕ ЛИЦЕНЦИ</vt:lpstr>
      <vt:lpstr>УСЛОВИ ЗА ИЗДАВАЊЕ ЛИЦЕНЦИ</vt:lpstr>
      <vt:lpstr>ОБНОВА ЛИЦЕНЦЕ</vt:lpstr>
      <vt:lpstr>ДОДАТНИ УСЛОВИ</vt:lpstr>
      <vt:lpstr>СТИЦАЊЕ БОДОВА</vt:lpstr>
      <vt:lpstr>СТИЦАЊЕ БОДОВА</vt:lpstr>
      <vt:lpstr>СТИЦАЊЕ БОДОВА </vt:lpstr>
      <vt:lpstr>СУСПЕНЗИЈА ЛИЦЕНЦЕ</vt:lpstr>
      <vt:lpstr>ИЗДАВАЊЕ ЛИЦЕНЦИ </vt:lpstr>
      <vt:lpstr>ПОТРЕБНА ДОКУМЕНТАЦИЈА</vt:lpstr>
      <vt:lpstr>ЧЛАНОВИ КОМОРЕ</vt:lpstr>
      <vt:lpstr>ИЗНОСИ НАДОКНАДА</vt:lpstr>
      <vt:lpstr>ИЗНОСИ НАДОКНАДА</vt:lpstr>
      <vt:lpstr>РОК</vt:lpstr>
      <vt:lpstr>КОНТАКТ</vt:lpstr>
    </vt:vector>
  </TitlesOfParts>
  <Company>privat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ПРАВИЛНИК О ЛИЦЕНЦИРАЊУ СТРУЧНИХ РАДНИКА</dc:title>
  <dc:creator>uporabnik</dc:creator>
  <cp:lastModifiedBy>uporabnik</cp:lastModifiedBy>
  <cp:revision>42</cp:revision>
  <dcterms:created xsi:type="dcterms:W3CDTF">2013-05-28T11:55:58Z</dcterms:created>
  <dcterms:modified xsi:type="dcterms:W3CDTF">2013-06-02T20:01:11Z</dcterms:modified>
</cp:coreProperties>
</file>